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581" r:id="rId2"/>
    <p:sldId id="594" r:id="rId3"/>
    <p:sldId id="595" r:id="rId4"/>
    <p:sldId id="596" r:id="rId5"/>
    <p:sldId id="597" r:id="rId6"/>
    <p:sldId id="598" r:id="rId7"/>
    <p:sldId id="599" r:id="rId8"/>
    <p:sldId id="600" r:id="rId9"/>
    <p:sldId id="601" r:id="rId10"/>
    <p:sldId id="603" r:id="rId11"/>
    <p:sldId id="602" r:id="rId12"/>
    <p:sldId id="270" r:id="rId13"/>
  </p:sldIdLst>
  <p:sldSz cx="14630400" cy="8229600"/>
  <p:notesSz cx="6858000" cy="9144000"/>
  <p:defaultTextStyle>
    <a:defPPr>
      <a:defRPr lang="en-US"/>
    </a:defPPr>
    <a:lvl1pPr marL="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66B"/>
    <a:srgbClr val="C10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F5497-0BC2-42DA-8BE1-5D6F8F3F595D}" v="201" dt="2025-11-22T03:00:49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80"/>
  </p:normalViewPr>
  <p:slideViewPr>
    <p:cSldViewPr snapToGrid="0" snapToObjects="1">
      <p:cViewPr varScale="1">
        <p:scale>
          <a:sx n="88" d="100"/>
          <a:sy n="88" d="100"/>
        </p:scale>
        <p:origin x="798" y="8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kar, Suryadipto" userId="S::ssarka62@stjude.org::6ff565a4-0035-4397-8acc-2e32ff2e2a0e" providerId="AD" clId="Web-{F8FB3482-838F-40BA-934D-37B4F2D50E0F}"/>
    <pc:docChg chg="mod modMainMaster">
      <pc:chgData name="Sarkar, Suryadipto" userId="S::ssarka62@stjude.org::6ff565a4-0035-4397-8acc-2e32ff2e2a0e" providerId="AD" clId="Web-{F8FB3482-838F-40BA-934D-37B4F2D50E0F}" dt="2025-10-28T17:01:54.424" v="1" actId="33475"/>
      <pc:docMkLst>
        <pc:docMk/>
      </pc:docMkLst>
      <pc:sldMasterChg chg="addSp">
        <pc:chgData name="Sarkar, Suryadipto" userId="S::ssarka62@stjude.org::6ff565a4-0035-4397-8acc-2e32ff2e2a0e" providerId="AD" clId="Web-{F8FB3482-838F-40BA-934D-37B4F2D50E0F}" dt="2025-10-28T17:01:54.424" v="0" actId="33475"/>
        <pc:sldMasterMkLst>
          <pc:docMk/>
          <pc:sldMasterMk cId="2015535711" sldId="2147483648"/>
        </pc:sldMasterMkLst>
        <pc:spChg chg="add">
          <ac:chgData name="Sarkar, Suryadipto" userId="S::ssarka62@stjude.org::6ff565a4-0035-4397-8acc-2e32ff2e2a0e" providerId="AD" clId="Web-{F8FB3482-838F-40BA-934D-37B4F2D50E0F}" dt="2025-10-28T17:01:54.424" v="0" actId="33475"/>
          <ac:spMkLst>
            <pc:docMk/>
            <pc:sldMasterMk cId="2015535711" sldId="2147483648"/>
            <ac:spMk id="3" creationId="{C00CD7CE-577C-F148-32B8-908316825F7B}"/>
          </ac:spMkLst>
        </pc:spChg>
      </pc:sldMasterChg>
    </pc:docChg>
  </pc:docChgLst>
  <pc:docChgLst>
    <pc:chgData name="Sarkar, Suryadipto" userId="6ff565a4-0035-4397-8acc-2e32ff2e2a0e" providerId="ADAL" clId="{CEE6EA04-FA06-4F89-8EA3-9476472AC54C}"/>
    <pc:docChg chg="custSel addSld modSld">
      <pc:chgData name="Sarkar, Suryadipto" userId="6ff565a4-0035-4397-8acc-2e32ff2e2a0e" providerId="ADAL" clId="{CEE6EA04-FA06-4F89-8EA3-9476472AC54C}" dt="2025-11-22T03:02:02.388" v="333" actId="478"/>
      <pc:docMkLst>
        <pc:docMk/>
      </pc:docMkLst>
      <pc:sldChg chg="addSp modSp mod modAnim">
        <pc:chgData name="Sarkar, Suryadipto" userId="6ff565a4-0035-4397-8acc-2e32ff2e2a0e" providerId="ADAL" clId="{CEE6EA04-FA06-4F89-8EA3-9476472AC54C}" dt="2025-11-22T02:59:14.477" v="295" actId="14100"/>
        <pc:sldMkLst>
          <pc:docMk/>
          <pc:sldMk cId="605331306" sldId="256"/>
        </pc:sldMkLst>
        <pc:spChg chg="mod">
          <ac:chgData name="Sarkar, Suryadipto" userId="6ff565a4-0035-4397-8acc-2e32ff2e2a0e" providerId="ADAL" clId="{CEE6EA04-FA06-4F89-8EA3-9476472AC54C}" dt="2025-11-22T02:54:02.964" v="101" actId="20577"/>
          <ac:spMkLst>
            <pc:docMk/>
            <pc:sldMk cId="605331306" sldId="256"/>
            <ac:spMk id="2" creationId="{00000000-0000-0000-0000-000000000000}"/>
          </ac:spMkLst>
        </pc:spChg>
        <pc:spChg chg="mod">
          <ac:chgData name="Sarkar, Suryadipto" userId="6ff565a4-0035-4397-8acc-2e32ff2e2a0e" providerId="ADAL" clId="{CEE6EA04-FA06-4F89-8EA3-9476472AC54C}" dt="2025-11-22T02:53:39.187" v="59" actId="20577"/>
          <ac:spMkLst>
            <pc:docMk/>
            <pc:sldMk cId="605331306" sldId="256"/>
            <ac:spMk id="3" creationId="{D9413482-BFB7-55E3-FE99-F1CA828C20F0}"/>
          </ac:spMkLst>
        </pc:spChg>
        <pc:spChg chg="mod">
          <ac:chgData name="Sarkar, Suryadipto" userId="6ff565a4-0035-4397-8acc-2e32ff2e2a0e" providerId="ADAL" clId="{CEE6EA04-FA06-4F89-8EA3-9476472AC54C}" dt="2025-11-22T02:59:14.477" v="295" actId="14100"/>
          <ac:spMkLst>
            <pc:docMk/>
            <pc:sldMk cId="605331306" sldId="256"/>
            <ac:spMk id="4" creationId="{D4B672CD-54D1-67BA-20CA-4799EFDA4154}"/>
          </ac:spMkLst>
        </pc:spChg>
        <pc:spChg chg="mod">
          <ac:chgData name="Sarkar, Suryadipto" userId="6ff565a4-0035-4397-8acc-2e32ff2e2a0e" providerId="ADAL" clId="{CEE6EA04-FA06-4F89-8EA3-9476472AC54C}" dt="2025-11-22T02:58:50.850" v="293" actId="14100"/>
          <ac:spMkLst>
            <pc:docMk/>
            <pc:sldMk cId="605331306" sldId="256"/>
            <ac:spMk id="5" creationId="{4C8ABD63-B29A-254F-A30E-569E164366C3}"/>
          </ac:spMkLst>
        </pc:spChg>
        <pc:spChg chg="add mod">
          <ac:chgData name="Sarkar, Suryadipto" userId="6ff565a4-0035-4397-8acc-2e32ff2e2a0e" providerId="ADAL" clId="{CEE6EA04-FA06-4F89-8EA3-9476472AC54C}" dt="2025-11-22T02:56:57.010" v="179" actId="14100"/>
          <ac:spMkLst>
            <pc:docMk/>
            <pc:sldMk cId="605331306" sldId="256"/>
            <ac:spMk id="6" creationId="{C668EB17-814E-2594-8E57-B7B1E6B3BA36}"/>
          </ac:spMkLst>
        </pc:spChg>
      </pc:sldChg>
      <pc:sldChg chg="addSp modSp new mod">
        <pc:chgData name="Sarkar, Suryadipto" userId="6ff565a4-0035-4397-8acc-2e32ff2e2a0e" providerId="ADAL" clId="{CEE6EA04-FA06-4F89-8EA3-9476472AC54C}" dt="2025-11-22T03:01:05.765" v="330" actId="1076"/>
        <pc:sldMkLst>
          <pc:docMk/>
          <pc:sldMk cId="160679551" sldId="271"/>
        </pc:sldMkLst>
        <pc:spChg chg="add mod">
          <ac:chgData name="Sarkar, Suryadipto" userId="6ff565a4-0035-4397-8acc-2e32ff2e2a0e" providerId="ADAL" clId="{CEE6EA04-FA06-4F89-8EA3-9476472AC54C}" dt="2025-11-22T03:00:06.782" v="326" actId="1076"/>
          <ac:spMkLst>
            <pc:docMk/>
            <pc:sldMk cId="160679551" sldId="271"/>
            <ac:spMk id="2" creationId="{219FF61D-A924-8FF8-A032-899026A1F78E}"/>
          </ac:spMkLst>
        </pc:spChg>
        <pc:picChg chg="add mod">
          <ac:chgData name="Sarkar, Suryadipto" userId="6ff565a4-0035-4397-8acc-2e32ff2e2a0e" providerId="ADAL" clId="{CEE6EA04-FA06-4F89-8EA3-9476472AC54C}" dt="2025-11-22T03:00:33.972" v="328" actId="1076"/>
          <ac:picMkLst>
            <pc:docMk/>
            <pc:sldMk cId="160679551" sldId="271"/>
            <ac:picMk id="3" creationId="{1E285752-9A9A-FEE4-6191-EB4D0CFFA01A}"/>
          </ac:picMkLst>
        </pc:picChg>
        <pc:picChg chg="add mod">
          <ac:chgData name="Sarkar, Suryadipto" userId="6ff565a4-0035-4397-8acc-2e32ff2e2a0e" providerId="ADAL" clId="{CEE6EA04-FA06-4F89-8EA3-9476472AC54C}" dt="2025-11-22T03:01:05.765" v="330" actId="1076"/>
          <ac:picMkLst>
            <pc:docMk/>
            <pc:sldMk cId="160679551" sldId="271"/>
            <ac:picMk id="4" creationId="{E05A3FCF-AAAF-01E2-4E0A-75061E2E77FC}"/>
          </ac:picMkLst>
        </pc:picChg>
      </pc:sldChg>
      <pc:sldChg chg="delSp add mod">
        <pc:chgData name="Sarkar, Suryadipto" userId="6ff565a4-0035-4397-8acc-2e32ff2e2a0e" providerId="ADAL" clId="{CEE6EA04-FA06-4F89-8EA3-9476472AC54C}" dt="2025-11-22T03:02:02.388" v="333" actId="478"/>
        <pc:sldMkLst>
          <pc:docMk/>
          <pc:sldMk cId="4261885176" sldId="272"/>
        </pc:sldMkLst>
        <pc:picChg chg="del">
          <ac:chgData name="Sarkar, Suryadipto" userId="6ff565a4-0035-4397-8acc-2e32ff2e2a0e" providerId="ADAL" clId="{CEE6EA04-FA06-4F89-8EA3-9476472AC54C}" dt="2025-11-22T03:01:59.896" v="332" actId="478"/>
          <ac:picMkLst>
            <pc:docMk/>
            <pc:sldMk cId="4261885176" sldId="272"/>
            <ac:picMk id="3" creationId="{A2131E02-3475-BF5E-0C9A-B9A27DDC99BA}"/>
          </ac:picMkLst>
        </pc:picChg>
        <pc:picChg chg="del">
          <ac:chgData name="Sarkar, Suryadipto" userId="6ff565a4-0035-4397-8acc-2e32ff2e2a0e" providerId="ADAL" clId="{CEE6EA04-FA06-4F89-8EA3-9476472AC54C}" dt="2025-11-22T03:02:02.388" v="333" actId="478"/>
          <ac:picMkLst>
            <pc:docMk/>
            <pc:sldMk cId="4261885176" sldId="272"/>
            <ac:picMk id="4" creationId="{BFC49A93-258C-6DA1-DA63-03D9327EEA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96140-C66C-40D4-B50A-39EA95C4A85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E592F-A979-4182-9FC0-BBF03312B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2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34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8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CD7CE-577C-F148-32B8-908316825F7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013700"/>
            <a:ext cx="12207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St. Jude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553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65311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653110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65311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65311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65311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653110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9.png"/><Relationship Id="rId7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5A06-0A53-EEF5-AAC8-020FE3A11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883F9-3A3D-FCE9-84AA-AE5FF644F3F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3B54D-DA63-3695-8A78-2274256FF568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CBDFD-4A2D-219A-91BB-96357ED4A218}"/>
              </a:ext>
            </a:extLst>
          </p:cNvPr>
          <p:cNvSpPr txBox="1"/>
          <p:nvPr/>
        </p:nvSpPr>
        <p:spPr>
          <a:xfrm>
            <a:off x="228599" y="1385588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/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Error score,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blipFill>
                <a:blip r:embed="rId2"/>
                <a:stretch>
                  <a:fillRect l="-1408" b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/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sz="2400" dirty="0"/>
                  <a:t> over-segmentation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blipFill>
                <a:blip r:embed="rId3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/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low DSC</a:t>
                </a:r>
                <a:r>
                  <a:rPr lang="en-US" sz="2400" dirty="0"/>
                  <a:t>: complete mis-segmentation</a:t>
                </a:r>
              </a:p>
              <a:p>
                <a:pPr lvl="1"/>
                <a:endParaRPr lang="en-US" sz="5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high DSC</a:t>
                </a:r>
                <a:r>
                  <a:rPr lang="en-US" sz="2400" dirty="0"/>
                  <a:t>: perfect segmentation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blipFill>
                <a:blip r:embed="rId4"/>
                <a:stretch>
                  <a:fillRect l="-1346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/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sz="2400" dirty="0"/>
                  <a:t> under-segmentation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blipFill>
                <a:blip r:embed="rId5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/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=0:</m:t>
                    </m:r>
                  </m:oMath>
                </a14:m>
                <a:r>
                  <a:rPr lang="en-US" sz="2400" dirty="0"/>
                  <a:t> Either perfect segmentation, </a:t>
                </a:r>
              </a:p>
              <a:p>
                <a:r>
                  <a:rPr lang="en-US" sz="2400" dirty="0"/>
                  <a:t>		or complete mis-segmentation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blipFill>
                <a:blip r:embed="rId6"/>
                <a:stretch>
                  <a:fillRect l="-82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C6C36FB3-F0C8-5D40-C775-9F22BAE1C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298" y="2299570"/>
            <a:ext cx="2225746" cy="174602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530EE8C-B8EF-7E11-51A2-0A0C70A4FD1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191856" y="3172580"/>
            <a:ext cx="4339442" cy="1047542"/>
          </a:xfrm>
          <a:prstGeom prst="bentConnector3">
            <a:avLst>
              <a:gd name="adj1" fmla="val 8148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green and red line&#10;&#10;AI-generated content may be incorrect.">
            <a:extLst>
              <a:ext uri="{FF2B5EF4-FFF2-40B4-BE49-F238E27FC236}">
                <a16:creationId xmlns:a16="http://schemas.microsoft.com/office/drawing/2014/main" id="{194F8445-6BA2-84A2-BA4F-90DB47361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947" y="2353976"/>
            <a:ext cx="2000795" cy="1723762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FB719F-0F1F-6C0C-C9E3-C1F7189FB0A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4448710" y="4077738"/>
            <a:ext cx="8369635" cy="6020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-up of a drawing&#10;&#10;AI-generated content may be incorrect.">
            <a:extLst>
              <a:ext uri="{FF2B5EF4-FFF2-40B4-BE49-F238E27FC236}">
                <a16:creationId xmlns:a16="http://schemas.microsoft.com/office/drawing/2014/main" id="{D7E0897E-5E46-6540-6731-CB93D59BC5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705" y="5013978"/>
            <a:ext cx="4201993" cy="15690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638BEBE-F831-7A29-5514-8D96FA7FFB18}"/>
              </a:ext>
            </a:extLst>
          </p:cNvPr>
          <p:cNvCxnSpPr>
            <a:cxnSpLocks/>
          </p:cNvCxnSpPr>
          <p:nvPr/>
        </p:nvCxnSpPr>
        <p:spPr>
          <a:xfrm flipV="1">
            <a:off x="7417942" y="5486400"/>
            <a:ext cx="2876763" cy="7435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/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dirty="0"/>
                  <a:t>Therefore, setting an upper and lower bound (thresholds) 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DSC</a:t>
                </a:r>
                <a:r>
                  <a:rPr lang="en-US" dirty="0"/>
                  <a:t> solve the problem.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blipFill>
                <a:blip r:embed="rId10"/>
                <a:stretch>
                  <a:fillRect l="-694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74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7" grpId="0"/>
      <p:bldP spid="6" grpId="0"/>
      <p:bldP spid="8" grpId="0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1E666-DCA6-AF55-1C6C-36823AF39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8B839C-D996-B32F-D1D7-B139497E956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F2B00-E465-8FA2-0596-F17C891041C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C7AD1-1986-B601-D544-7990EACBF048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4. Liver</a:t>
            </a:r>
          </a:p>
        </p:txBody>
      </p:sp>
      <p:pic>
        <p:nvPicPr>
          <p:cNvPr id="6" name="Picture 5" descr="A diagram of a human liver&#10;&#10;AI-generated content may be incorrect.">
            <a:extLst>
              <a:ext uri="{FF2B5EF4-FFF2-40B4-BE49-F238E27FC236}">
                <a16:creationId xmlns:a16="http://schemas.microsoft.com/office/drawing/2014/main" id="{2C57DEBE-E83E-C0C4-48A2-2E3437C27A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38"/>
          <a:stretch>
            <a:fillRect/>
          </a:stretch>
        </p:blipFill>
        <p:spPr>
          <a:xfrm>
            <a:off x="97970" y="2340681"/>
            <a:ext cx="4379105" cy="5425440"/>
          </a:xfrm>
          <a:prstGeom prst="rect">
            <a:avLst/>
          </a:prstGeom>
        </p:spPr>
      </p:pic>
      <p:pic>
        <p:nvPicPr>
          <p:cNvPr id="9" name="Picture 8" descr="A diagram of a human body&#10;&#10;AI-generated content may be incorrect.">
            <a:extLst>
              <a:ext uri="{FF2B5EF4-FFF2-40B4-BE49-F238E27FC236}">
                <a16:creationId xmlns:a16="http://schemas.microsoft.com/office/drawing/2014/main" id="{933764EF-03AE-F99C-111A-CE08858C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66" b="3538"/>
          <a:stretch>
            <a:fillRect/>
          </a:stretch>
        </p:blipFill>
        <p:spPr>
          <a:xfrm>
            <a:off x="5075246" y="2464599"/>
            <a:ext cx="4479907" cy="5177604"/>
          </a:xfrm>
          <a:prstGeom prst="rect">
            <a:avLst/>
          </a:prstGeom>
        </p:spPr>
      </p:pic>
      <p:pic>
        <p:nvPicPr>
          <p:cNvPr id="12" name="Picture 11" descr="A diagram of a human body&#10;&#10;AI-generated content may be incorrect.">
            <a:extLst>
              <a:ext uri="{FF2B5EF4-FFF2-40B4-BE49-F238E27FC236}">
                <a16:creationId xmlns:a16="http://schemas.microsoft.com/office/drawing/2014/main" id="{CE3734D4-6B11-D0A1-DD6A-B5236E4C83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76" b="3538"/>
          <a:stretch>
            <a:fillRect/>
          </a:stretch>
        </p:blipFill>
        <p:spPr>
          <a:xfrm>
            <a:off x="10006182" y="1385588"/>
            <a:ext cx="4624218" cy="517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0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85A0-5218-9E10-F3D7-4D18609FB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2976F1-BA90-364D-CB92-3BFF1A453E2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5DD8D-9AD1-E090-C92F-7EBA1E02B76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E26B2-5972-D781-FD08-9F66B2ED121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4. Liver</a:t>
            </a:r>
          </a:p>
        </p:txBody>
      </p:sp>
      <p:pic>
        <p:nvPicPr>
          <p:cNvPr id="7" name="Picture 6" descr="A diagram of a human body&#10;&#10;AI-generated content may be incorrect.">
            <a:extLst>
              <a:ext uri="{FF2B5EF4-FFF2-40B4-BE49-F238E27FC236}">
                <a16:creationId xmlns:a16="http://schemas.microsoft.com/office/drawing/2014/main" id="{B06D3366-0103-6A01-9BCC-FF939AFB16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09" b="8945"/>
          <a:stretch>
            <a:fillRect/>
          </a:stretch>
        </p:blipFill>
        <p:spPr>
          <a:xfrm>
            <a:off x="76199" y="2155623"/>
            <a:ext cx="5487643" cy="5584120"/>
          </a:xfrm>
          <a:prstGeom prst="rect">
            <a:avLst/>
          </a:prstGeom>
        </p:spPr>
      </p:pic>
      <p:pic>
        <p:nvPicPr>
          <p:cNvPr id="10" name="Picture 9" descr="A diagram of a human body&#10;&#10;AI-generated content may be incorrect.">
            <a:extLst>
              <a:ext uri="{FF2B5EF4-FFF2-40B4-BE49-F238E27FC236}">
                <a16:creationId xmlns:a16="http://schemas.microsoft.com/office/drawing/2014/main" id="{9012D808-446D-820D-C6A9-2893E5974C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18"/>
          <a:stretch>
            <a:fillRect/>
          </a:stretch>
        </p:blipFill>
        <p:spPr>
          <a:xfrm>
            <a:off x="5552956" y="2231915"/>
            <a:ext cx="4646958" cy="5431536"/>
          </a:xfrm>
          <a:prstGeom prst="rect">
            <a:avLst/>
          </a:prstGeom>
        </p:spPr>
      </p:pic>
      <p:pic>
        <p:nvPicPr>
          <p:cNvPr id="13" name="Picture 12" descr="A diagram of a human fetus&#10;&#10;AI-generated content may be incorrect.">
            <a:extLst>
              <a:ext uri="{FF2B5EF4-FFF2-40B4-BE49-F238E27FC236}">
                <a16:creationId xmlns:a16="http://schemas.microsoft.com/office/drawing/2014/main" id="{8D688512-4E1B-4118-9B7C-69D082FDFE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89"/>
          <a:stretch>
            <a:fillRect/>
          </a:stretch>
        </p:blipFill>
        <p:spPr>
          <a:xfrm>
            <a:off x="10678886" y="1385588"/>
            <a:ext cx="3951514" cy="47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6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7767-1654-DFC5-DDE0-B203D2B1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C88EE3-5F88-3DBB-1B67-BB7F548C7A20}"/>
              </a:ext>
            </a:extLst>
          </p:cNvPr>
          <p:cNvSpPr txBox="1"/>
          <p:nvPr/>
        </p:nvSpPr>
        <p:spPr>
          <a:xfrm>
            <a:off x="102268" y="3799329"/>
            <a:ext cx="144258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17084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9D0EB-A247-0A8E-28E4-735EF0A62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45CBD4-87A5-B1D9-2CFD-733F87D2B76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40642-7AF7-62A0-F868-FE3833429A1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1F251A-837C-3B1B-00E8-EBB60AA55EA9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Adrenal glands</a:t>
            </a:r>
          </a:p>
        </p:txBody>
      </p:sp>
      <p:pic>
        <p:nvPicPr>
          <p:cNvPr id="10" name="Picture 9" descr="A graph showing a green heart&#10;&#10;AI-generated content may be incorrect.">
            <a:extLst>
              <a:ext uri="{FF2B5EF4-FFF2-40B4-BE49-F238E27FC236}">
                <a16:creationId xmlns:a16="http://schemas.microsoft.com/office/drawing/2014/main" id="{0F6BC030-2D5A-FFDF-B051-916DEF8A0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61"/>
          <a:stretch>
            <a:fillRect/>
          </a:stretch>
        </p:blipFill>
        <p:spPr>
          <a:xfrm>
            <a:off x="228599" y="2916312"/>
            <a:ext cx="3113315" cy="4606773"/>
          </a:xfrm>
          <a:prstGeom prst="rect">
            <a:avLst/>
          </a:prstGeom>
        </p:spPr>
      </p:pic>
      <p:pic>
        <p:nvPicPr>
          <p:cNvPr id="15" name="Picture 14" descr="A graph of a red triangle&#10;&#10;AI-generated content may be incorrect.">
            <a:extLst>
              <a:ext uri="{FF2B5EF4-FFF2-40B4-BE49-F238E27FC236}">
                <a16:creationId xmlns:a16="http://schemas.microsoft.com/office/drawing/2014/main" id="{69F7A84C-115D-64F9-57DA-0B893866C7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83"/>
          <a:stretch>
            <a:fillRect/>
          </a:stretch>
        </p:blipFill>
        <p:spPr>
          <a:xfrm>
            <a:off x="3616312" y="2916312"/>
            <a:ext cx="3549062" cy="46116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61C6D9-1FCD-24A9-481C-EC8D23609D6E}"/>
              </a:ext>
            </a:extLst>
          </p:cNvPr>
          <p:cNvSpPr/>
          <p:nvPr/>
        </p:nvSpPr>
        <p:spPr>
          <a:xfrm>
            <a:off x="228599" y="2797628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FA344E-49EA-0F11-33DF-6A30B9576D4B}"/>
              </a:ext>
            </a:extLst>
          </p:cNvPr>
          <p:cNvSpPr/>
          <p:nvPr/>
        </p:nvSpPr>
        <p:spPr>
          <a:xfrm>
            <a:off x="228597" y="2220686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8DAF20-51FC-B632-91A0-8BAD0C5616C9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s0053 (adrenal glands)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BAB8BF-9F08-FEC0-6DB4-43E07EFE3D3C}"/>
              </a:ext>
            </a:extLst>
          </p:cNvPr>
          <p:cNvSpPr/>
          <p:nvPr/>
        </p:nvSpPr>
        <p:spPr>
          <a:xfrm>
            <a:off x="7465026" y="2792784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2B6592-51A3-AE17-01DB-7A9B443AA60A}"/>
              </a:ext>
            </a:extLst>
          </p:cNvPr>
          <p:cNvSpPr/>
          <p:nvPr/>
        </p:nvSpPr>
        <p:spPr>
          <a:xfrm>
            <a:off x="7465024" y="2215842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F07D55-F74A-6EEF-ECEE-80B3E50C099F}"/>
              </a:ext>
            </a:extLst>
          </p:cNvPr>
          <p:cNvSpPr txBox="1"/>
          <p:nvPr/>
        </p:nvSpPr>
        <p:spPr>
          <a:xfrm>
            <a:off x="7465026" y="2265462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s0066 (adrenal glands)</a:t>
            </a:r>
          </a:p>
        </p:txBody>
      </p:sp>
      <p:pic>
        <p:nvPicPr>
          <p:cNvPr id="45" name="Picture 44" descr="A graph of a graph showing a green and red color&#10;&#10;AI-generated content may be incorrect.">
            <a:extLst>
              <a:ext uri="{FF2B5EF4-FFF2-40B4-BE49-F238E27FC236}">
                <a16:creationId xmlns:a16="http://schemas.microsoft.com/office/drawing/2014/main" id="{B6D15B9B-A404-FDF6-714B-DD5E24107C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338"/>
          <a:stretch>
            <a:fillRect/>
          </a:stretch>
        </p:blipFill>
        <p:spPr>
          <a:xfrm>
            <a:off x="7523202" y="2916312"/>
            <a:ext cx="3272533" cy="4629838"/>
          </a:xfrm>
          <a:prstGeom prst="rect">
            <a:avLst/>
          </a:prstGeom>
        </p:spPr>
      </p:pic>
      <p:pic>
        <p:nvPicPr>
          <p:cNvPr id="47" name="Picture 46" descr="A graph of a horse&#10;&#10;AI-generated content may be incorrect.">
            <a:extLst>
              <a:ext uri="{FF2B5EF4-FFF2-40B4-BE49-F238E27FC236}">
                <a16:creationId xmlns:a16="http://schemas.microsoft.com/office/drawing/2014/main" id="{9288EB97-5BFF-ACC9-657B-C613DCCA09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963"/>
          <a:stretch>
            <a:fillRect/>
          </a:stretch>
        </p:blipFill>
        <p:spPr>
          <a:xfrm>
            <a:off x="10904911" y="2916312"/>
            <a:ext cx="3327463" cy="47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93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EDBF2-FEF6-5E6E-9F56-DE19544D2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8F606F-DBA6-6930-51F7-2A6881FF56B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70D1C-C347-B372-5B59-AC59E8750A5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B21D2-E4D6-C3D1-BC76-765A6FC7C6E0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Adrenal glands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B6C012-F811-14B1-584A-9A93D4A3762D}"/>
              </a:ext>
            </a:extLst>
          </p:cNvPr>
          <p:cNvSpPr/>
          <p:nvPr/>
        </p:nvSpPr>
        <p:spPr>
          <a:xfrm>
            <a:off x="228599" y="2797628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CDD764-D375-A80B-1184-5026B7DDD1D6}"/>
              </a:ext>
            </a:extLst>
          </p:cNvPr>
          <p:cNvSpPr/>
          <p:nvPr/>
        </p:nvSpPr>
        <p:spPr>
          <a:xfrm>
            <a:off x="228597" y="2220686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1D9B2D-6EDE-F8DA-EE6E-B7A0181997F4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s0306 (adrenal glands)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A1B970-C11B-6F8D-E4E4-E86F05EA3F69}"/>
              </a:ext>
            </a:extLst>
          </p:cNvPr>
          <p:cNvSpPr/>
          <p:nvPr/>
        </p:nvSpPr>
        <p:spPr>
          <a:xfrm>
            <a:off x="7465026" y="2792784"/>
            <a:ext cx="7078288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5616DB-1429-DCD5-650F-57AC6AFEF036}"/>
              </a:ext>
            </a:extLst>
          </p:cNvPr>
          <p:cNvSpPr/>
          <p:nvPr/>
        </p:nvSpPr>
        <p:spPr>
          <a:xfrm>
            <a:off x="7465023" y="2215842"/>
            <a:ext cx="7078287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6111EC-EAF9-BB88-1CAE-3B2E73AB5351}"/>
              </a:ext>
            </a:extLst>
          </p:cNvPr>
          <p:cNvSpPr txBox="1"/>
          <p:nvPr/>
        </p:nvSpPr>
        <p:spPr>
          <a:xfrm>
            <a:off x="7465026" y="2265462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s0046 (adrenal glands)</a:t>
            </a:r>
          </a:p>
        </p:txBody>
      </p:sp>
      <p:pic>
        <p:nvPicPr>
          <p:cNvPr id="6" name="Picture 5" descr="A graph of a person's foot&#10;&#10;AI-generated content may be incorrect.">
            <a:extLst>
              <a:ext uri="{FF2B5EF4-FFF2-40B4-BE49-F238E27FC236}">
                <a16:creationId xmlns:a16="http://schemas.microsoft.com/office/drawing/2014/main" id="{8A05F730-AC44-9135-86AB-9AB2F7CD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46"/>
          <a:stretch>
            <a:fillRect/>
          </a:stretch>
        </p:blipFill>
        <p:spPr>
          <a:xfrm>
            <a:off x="3529963" y="2879358"/>
            <a:ext cx="3578408" cy="4703746"/>
          </a:xfrm>
          <a:prstGeom prst="rect">
            <a:avLst/>
          </a:prstGeom>
        </p:spPr>
      </p:pic>
      <p:pic>
        <p:nvPicPr>
          <p:cNvPr id="8" name="Picture 7" descr="A graph showing a red and green object&#10;&#10;AI-generated content may be incorrect.">
            <a:extLst>
              <a:ext uri="{FF2B5EF4-FFF2-40B4-BE49-F238E27FC236}">
                <a16:creationId xmlns:a16="http://schemas.microsoft.com/office/drawing/2014/main" id="{E93894B4-88EC-347F-5D90-7EA4DDE4E2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96"/>
          <a:stretch>
            <a:fillRect/>
          </a:stretch>
        </p:blipFill>
        <p:spPr>
          <a:xfrm>
            <a:off x="285602" y="2879358"/>
            <a:ext cx="3084533" cy="4544910"/>
          </a:xfrm>
          <a:prstGeom prst="rect">
            <a:avLst/>
          </a:prstGeom>
        </p:spPr>
      </p:pic>
      <p:pic>
        <p:nvPicPr>
          <p:cNvPr id="11" name="Picture 10" descr="A graph of a brain&#10;&#10;AI-generated content may be incorrect.">
            <a:extLst>
              <a:ext uri="{FF2B5EF4-FFF2-40B4-BE49-F238E27FC236}">
                <a16:creationId xmlns:a16="http://schemas.microsoft.com/office/drawing/2014/main" id="{8DE903FF-41F6-FE27-0579-EB5A7943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24"/>
          <a:stretch>
            <a:fillRect/>
          </a:stretch>
        </p:blipFill>
        <p:spPr>
          <a:xfrm>
            <a:off x="7537783" y="2879358"/>
            <a:ext cx="3562653" cy="4730547"/>
          </a:xfrm>
          <a:prstGeom prst="rect">
            <a:avLst/>
          </a:prstGeom>
        </p:spPr>
      </p:pic>
      <p:pic>
        <p:nvPicPr>
          <p:cNvPr id="13" name="Picture 12" descr="A graph of a red and brown object&#10;&#10;AI-generated content may be incorrect.">
            <a:extLst>
              <a:ext uri="{FF2B5EF4-FFF2-40B4-BE49-F238E27FC236}">
                <a16:creationId xmlns:a16="http://schemas.microsoft.com/office/drawing/2014/main" id="{5DA9B6F2-F1E8-377D-DEA5-2EE73DF117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656"/>
          <a:stretch>
            <a:fillRect/>
          </a:stretch>
        </p:blipFill>
        <p:spPr>
          <a:xfrm>
            <a:off x="11099135" y="2879358"/>
            <a:ext cx="3444176" cy="45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06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ADD40-8E08-EDC0-A1F6-807D77FC5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D01D2B-3C84-C219-CCC3-68017A5D46A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4B597-EBB6-4ABF-5700-711531BD90D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D3930-5D9B-A282-1E2F-4C6FE9AEF18C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Adrenal glands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4D7968-193C-99A4-1559-F9536C3A5989}"/>
              </a:ext>
            </a:extLst>
          </p:cNvPr>
          <p:cNvSpPr/>
          <p:nvPr/>
        </p:nvSpPr>
        <p:spPr>
          <a:xfrm>
            <a:off x="228599" y="2797628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84C913-B983-DACB-3672-BD0734EC2EEF}"/>
              </a:ext>
            </a:extLst>
          </p:cNvPr>
          <p:cNvSpPr/>
          <p:nvPr/>
        </p:nvSpPr>
        <p:spPr>
          <a:xfrm>
            <a:off x="228597" y="2220686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21BEC5-7F68-F806-69ED-2335C446E319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s0012 (adrenal glands)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330210-F306-37A2-D939-CF7F3988B06A}"/>
              </a:ext>
            </a:extLst>
          </p:cNvPr>
          <p:cNvSpPr/>
          <p:nvPr/>
        </p:nvSpPr>
        <p:spPr>
          <a:xfrm>
            <a:off x="7465026" y="2792784"/>
            <a:ext cx="7078288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703060C-3FA3-A4F1-E209-0A561A325DBD}"/>
              </a:ext>
            </a:extLst>
          </p:cNvPr>
          <p:cNvSpPr/>
          <p:nvPr/>
        </p:nvSpPr>
        <p:spPr>
          <a:xfrm>
            <a:off x="7465023" y="2215842"/>
            <a:ext cx="7078287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842F39-3707-67E3-BE70-4D848D2EEC55}"/>
              </a:ext>
            </a:extLst>
          </p:cNvPr>
          <p:cNvSpPr txBox="1"/>
          <p:nvPr/>
        </p:nvSpPr>
        <p:spPr>
          <a:xfrm>
            <a:off x="7465026" y="2265462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s0028 (adrenal glands)</a:t>
            </a:r>
          </a:p>
        </p:txBody>
      </p:sp>
      <p:pic>
        <p:nvPicPr>
          <p:cNvPr id="7" name="Picture 6" descr="A graph of a rock&#10;&#10;AI-generated content may be incorrect.">
            <a:extLst>
              <a:ext uri="{FF2B5EF4-FFF2-40B4-BE49-F238E27FC236}">
                <a16:creationId xmlns:a16="http://schemas.microsoft.com/office/drawing/2014/main" id="{FE295188-4D70-A25F-F981-661B3D9FD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58"/>
          <a:stretch>
            <a:fillRect/>
          </a:stretch>
        </p:blipFill>
        <p:spPr>
          <a:xfrm>
            <a:off x="315685" y="2873453"/>
            <a:ext cx="3481509" cy="4692493"/>
          </a:xfrm>
          <a:prstGeom prst="rect">
            <a:avLst/>
          </a:prstGeom>
        </p:spPr>
      </p:pic>
      <p:pic>
        <p:nvPicPr>
          <p:cNvPr id="10" name="Picture 9" descr="A graph of a tree&#10;&#10;AI-generated content may be incorrect.">
            <a:extLst>
              <a:ext uri="{FF2B5EF4-FFF2-40B4-BE49-F238E27FC236}">
                <a16:creationId xmlns:a16="http://schemas.microsoft.com/office/drawing/2014/main" id="{18893E86-8EEA-0201-A123-9DD5480B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99"/>
          <a:stretch>
            <a:fillRect/>
          </a:stretch>
        </p:blipFill>
        <p:spPr>
          <a:xfrm>
            <a:off x="3884280" y="2847248"/>
            <a:ext cx="3165171" cy="4720849"/>
          </a:xfrm>
          <a:prstGeom prst="rect">
            <a:avLst/>
          </a:prstGeom>
        </p:spPr>
      </p:pic>
      <p:pic>
        <p:nvPicPr>
          <p:cNvPr id="14" name="Picture 13" descr="A diagram of a human body&#10;&#10;AI-generated content may be incorrect.">
            <a:extLst>
              <a:ext uri="{FF2B5EF4-FFF2-40B4-BE49-F238E27FC236}">
                <a16:creationId xmlns:a16="http://schemas.microsoft.com/office/drawing/2014/main" id="{A70AAA85-D95A-8435-76C0-54469F1E2B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24"/>
          <a:stretch>
            <a:fillRect/>
          </a:stretch>
        </p:blipFill>
        <p:spPr>
          <a:xfrm>
            <a:off x="7488441" y="2873453"/>
            <a:ext cx="3517015" cy="4700322"/>
          </a:xfrm>
          <a:prstGeom prst="rect">
            <a:avLst/>
          </a:prstGeom>
        </p:spPr>
      </p:pic>
      <p:pic>
        <p:nvPicPr>
          <p:cNvPr id="17" name="Picture 16" descr="A graph of a red and green graph&#10;&#10;AI-generated content may be incorrect.">
            <a:extLst>
              <a:ext uri="{FF2B5EF4-FFF2-40B4-BE49-F238E27FC236}">
                <a16:creationId xmlns:a16="http://schemas.microsoft.com/office/drawing/2014/main" id="{813084BC-CCAD-22E3-1035-CE7B67B23B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98"/>
          <a:stretch>
            <a:fillRect/>
          </a:stretch>
        </p:blipFill>
        <p:spPr>
          <a:xfrm>
            <a:off x="11362111" y="2873453"/>
            <a:ext cx="3181199" cy="46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22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786F-6454-3DFD-6941-2500FA7D8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D62B25-F8F7-D80D-F4D5-9CD48F09A49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D2A14-1D43-2D75-2C32-60AE2F29363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3AC6D-19C7-80F3-D460-AB657C28D36E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Colon</a:t>
            </a:r>
          </a:p>
        </p:txBody>
      </p:sp>
      <p:pic>
        <p:nvPicPr>
          <p:cNvPr id="6" name="Picture 5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B404D8CB-9D71-291A-CA33-2418D1BA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43"/>
          <a:stretch>
            <a:fillRect/>
          </a:stretch>
        </p:blipFill>
        <p:spPr>
          <a:xfrm>
            <a:off x="4720354" y="1942170"/>
            <a:ext cx="4465542" cy="5797572"/>
          </a:xfrm>
          <a:prstGeom prst="rect">
            <a:avLst/>
          </a:prstGeom>
        </p:spPr>
      </p:pic>
      <p:pic>
        <p:nvPicPr>
          <p:cNvPr id="9" name="Picture 8" descr="A graph showing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79AD00AA-C09D-541E-14E7-FF1942666D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207" r="2671" b="1295"/>
          <a:stretch>
            <a:fillRect/>
          </a:stretch>
        </p:blipFill>
        <p:spPr>
          <a:xfrm>
            <a:off x="87090" y="2226924"/>
            <a:ext cx="3558478" cy="5409331"/>
          </a:xfrm>
          <a:prstGeom prst="rect">
            <a:avLst/>
          </a:prstGeom>
        </p:spPr>
      </p:pic>
      <p:pic>
        <p:nvPicPr>
          <p:cNvPr id="12" name="Picture 11" descr="A diagram of a human body&#10;&#10;AI-generated content may be incorrect.">
            <a:extLst>
              <a:ext uri="{FF2B5EF4-FFF2-40B4-BE49-F238E27FC236}">
                <a16:creationId xmlns:a16="http://schemas.microsoft.com/office/drawing/2014/main" id="{40ECB26D-F84C-B23F-6123-7AA9B7971E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75" r="2179"/>
          <a:stretch>
            <a:fillRect/>
          </a:stretch>
        </p:blipFill>
        <p:spPr>
          <a:xfrm>
            <a:off x="10260683" y="1385587"/>
            <a:ext cx="4352162" cy="635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50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6B808-7E91-8BB9-30F9-3F31A6267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E0B8E7-0CA5-8C31-13AF-8803B9EC9FF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D724D-163D-798B-419D-7BB47281A99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29143B-83ED-37F0-D614-36E9D5BF8E11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Colon</a:t>
            </a:r>
          </a:p>
        </p:txBody>
      </p:sp>
      <p:pic>
        <p:nvPicPr>
          <p:cNvPr id="7" name="Picture 6" descr="A diagram of a human body&#10;&#10;AI-generated content may be incorrect.">
            <a:extLst>
              <a:ext uri="{FF2B5EF4-FFF2-40B4-BE49-F238E27FC236}">
                <a16:creationId xmlns:a16="http://schemas.microsoft.com/office/drawing/2014/main" id="{EF096A67-D660-6F33-2766-008C70348A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76" r="2179"/>
          <a:stretch>
            <a:fillRect/>
          </a:stretch>
        </p:blipFill>
        <p:spPr>
          <a:xfrm>
            <a:off x="5046279" y="1713095"/>
            <a:ext cx="4430486" cy="6006805"/>
          </a:xfrm>
          <a:prstGeom prst="rect">
            <a:avLst/>
          </a:prstGeom>
        </p:spPr>
      </p:pic>
      <p:pic>
        <p:nvPicPr>
          <p:cNvPr id="10" name="Picture 9" descr="A graph showing a long curved line&#10;&#10;AI-generated content may be incorrect.">
            <a:extLst>
              <a:ext uri="{FF2B5EF4-FFF2-40B4-BE49-F238E27FC236}">
                <a16:creationId xmlns:a16="http://schemas.microsoft.com/office/drawing/2014/main" id="{942E0C24-5F0D-F3BF-16DA-22C699CC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88" r="3345"/>
          <a:stretch>
            <a:fillRect/>
          </a:stretch>
        </p:blipFill>
        <p:spPr>
          <a:xfrm>
            <a:off x="10210800" y="1377468"/>
            <a:ext cx="4299859" cy="6342432"/>
          </a:xfrm>
          <a:prstGeom prst="rect">
            <a:avLst/>
          </a:prstGeom>
        </p:spPr>
      </p:pic>
      <p:pic>
        <p:nvPicPr>
          <p:cNvPr id="11" name="Picture 10" descr="A graph of a diagram with Crust in the background&#10;&#10;AI-generated content may be incorrect.">
            <a:extLst>
              <a:ext uri="{FF2B5EF4-FFF2-40B4-BE49-F238E27FC236}">
                <a16:creationId xmlns:a16="http://schemas.microsoft.com/office/drawing/2014/main" id="{5322CCFE-AB3E-08D2-8F0A-38A39AE68E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00" b="1731"/>
          <a:stretch>
            <a:fillRect/>
          </a:stretch>
        </p:blipFill>
        <p:spPr>
          <a:xfrm>
            <a:off x="119741" y="2399478"/>
            <a:ext cx="4572001" cy="532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6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1859F-ED1D-DE6D-638C-1E78D2F77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DE33CD-6A4A-0374-1F7B-C45F4B02C223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C768DF-26EB-AE75-AC96-89963000E3B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1E4CD-ACF1-52A6-E3D7-2FAF5C80CD77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Kidneys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B81916-326E-BE97-0149-C99D7A7ECF8C}"/>
              </a:ext>
            </a:extLst>
          </p:cNvPr>
          <p:cNvSpPr/>
          <p:nvPr/>
        </p:nvSpPr>
        <p:spPr>
          <a:xfrm>
            <a:off x="76200" y="2797628"/>
            <a:ext cx="7032171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DE463C-4459-D70B-931D-508B99449BC3}"/>
              </a:ext>
            </a:extLst>
          </p:cNvPr>
          <p:cNvSpPr/>
          <p:nvPr/>
        </p:nvSpPr>
        <p:spPr>
          <a:xfrm>
            <a:off x="76200" y="2220686"/>
            <a:ext cx="7032171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125BE8-5DD4-EACA-476C-FA2099739559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s0053 (Kidneys)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93E4045-4559-CCE1-EECE-664A03D166A3}"/>
              </a:ext>
            </a:extLst>
          </p:cNvPr>
          <p:cNvSpPr/>
          <p:nvPr/>
        </p:nvSpPr>
        <p:spPr>
          <a:xfrm>
            <a:off x="7312627" y="2792784"/>
            <a:ext cx="7210499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C91CBD-0AF4-635C-8DEE-4A3251CD2684}"/>
              </a:ext>
            </a:extLst>
          </p:cNvPr>
          <p:cNvSpPr/>
          <p:nvPr/>
        </p:nvSpPr>
        <p:spPr>
          <a:xfrm>
            <a:off x="7312627" y="2215842"/>
            <a:ext cx="7210499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374443-2289-B702-0B7A-17273E03436E}"/>
              </a:ext>
            </a:extLst>
          </p:cNvPr>
          <p:cNvSpPr txBox="1"/>
          <p:nvPr/>
        </p:nvSpPr>
        <p:spPr>
          <a:xfrm>
            <a:off x="7312628" y="2265462"/>
            <a:ext cx="70321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s0066 (Kidneys)</a:t>
            </a:r>
          </a:p>
        </p:txBody>
      </p:sp>
      <p:pic>
        <p:nvPicPr>
          <p:cNvPr id="6" name="Picture 5" descr="A graph of a red sphere&#10;&#10;AI-generated content may be incorrect.">
            <a:extLst>
              <a:ext uri="{FF2B5EF4-FFF2-40B4-BE49-F238E27FC236}">
                <a16:creationId xmlns:a16="http://schemas.microsoft.com/office/drawing/2014/main" id="{33ABFD36-8ABA-304C-DDEA-3E97CD66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58"/>
          <a:stretch>
            <a:fillRect/>
          </a:stretch>
        </p:blipFill>
        <p:spPr>
          <a:xfrm>
            <a:off x="107274" y="2834169"/>
            <a:ext cx="3594019" cy="4789679"/>
          </a:xfrm>
          <a:prstGeom prst="rect">
            <a:avLst/>
          </a:prstGeom>
        </p:spPr>
      </p:pic>
      <p:pic>
        <p:nvPicPr>
          <p:cNvPr id="8" name="Picture 7" descr="A graph of a red oval&#10;&#10;AI-generated content may be incorrect.">
            <a:extLst>
              <a:ext uri="{FF2B5EF4-FFF2-40B4-BE49-F238E27FC236}">
                <a16:creationId xmlns:a16="http://schemas.microsoft.com/office/drawing/2014/main" id="{0B451A6E-ECFD-83C9-4401-4275D7BBB0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58" r="2140"/>
          <a:stretch>
            <a:fillRect/>
          </a:stretch>
        </p:blipFill>
        <p:spPr>
          <a:xfrm>
            <a:off x="3955821" y="3078728"/>
            <a:ext cx="3152550" cy="4300563"/>
          </a:xfrm>
          <a:prstGeom prst="rect">
            <a:avLst/>
          </a:prstGeom>
        </p:spPr>
      </p:pic>
      <p:pic>
        <p:nvPicPr>
          <p:cNvPr id="11" name="Picture 10" descr="A graph showing a green and red heart&#10;&#10;AI-generated content may be incorrect.">
            <a:extLst>
              <a:ext uri="{FF2B5EF4-FFF2-40B4-BE49-F238E27FC236}">
                <a16:creationId xmlns:a16="http://schemas.microsoft.com/office/drawing/2014/main" id="{E3130478-9179-B68A-A524-43B1811055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730" r="2583"/>
          <a:stretch>
            <a:fillRect/>
          </a:stretch>
        </p:blipFill>
        <p:spPr>
          <a:xfrm>
            <a:off x="7522031" y="2893570"/>
            <a:ext cx="3213554" cy="4730278"/>
          </a:xfrm>
          <a:prstGeom prst="rect">
            <a:avLst/>
          </a:prstGeom>
        </p:spPr>
      </p:pic>
      <p:pic>
        <p:nvPicPr>
          <p:cNvPr id="13" name="Picture 12" descr="A diagram of a human kidney&#10;&#10;AI-generated content may be incorrect.">
            <a:extLst>
              <a:ext uri="{FF2B5EF4-FFF2-40B4-BE49-F238E27FC236}">
                <a16:creationId xmlns:a16="http://schemas.microsoft.com/office/drawing/2014/main" id="{C0F60C99-D395-5BB5-9742-2576D84249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358" r="2349"/>
          <a:stretch>
            <a:fillRect/>
          </a:stretch>
        </p:blipFill>
        <p:spPr>
          <a:xfrm>
            <a:off x="11061753" y="2849717"/>
            <a:ext cx="3461373" cy="477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42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6E37-50A2-B2DD-9D2F-EA1BB3D13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96BAD6-D222-EDA6-04C4-02C4EBEF914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858FF-0B1D-566D-7B13-B2E74286C09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63C08-7566-D773-382D-714624446EA2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Kidneys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90CD01-7CCA-BDCB-F0CE-5C8D35A175A0}"/>
              </a:ext>
            </a:extLst>
          </p:cNvPr>
          <p:cNvSpPr/>
          <p:nvPr/>
        </p:nvSpPr>
        <p:spPr>
          <a:xfrm>
            <a:off x="87086" y="2797628"/>
            <a:ext cx="7021285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2C8A93-ACF7-6490-13ED-0E94EB5A15C0}"/>
              </a:ext>
            </a:extLst>
          </p:cNvPr>
          <p:cNvSpPr/>
          <p:nvPr/>
        </p:nvSpPr>
        <p:spPr>
          <a:xfrm>
            <a:off x="87086" y="2220686"/>
            <a:ext cx="7021285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E7C107-40FC-1658-23C9-8D2C3A5D5DF0}"/>
              </a:ext>
            </a:extLst>
          </p:cNvPr>
          <p:cNvSpPr txBox="1"/>
          <p:nvPr/>
        </p:nvSpPr>
        <p:spPr>
          <a:xfrm>
            <a:off x="87086" y="2270306"/>
            <a:ext cx="70212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s0306 (Kidneys)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FBB06-D593-E1BB-F0D2-8D52A75F4062}"/>
              </a:ext>
            </a:extLst>
          </p:cNvPr>
          <p:cNvSpPr/>
          <p:nvPr/>
        </p:nvSpPr>
        <p:spPr>
          <a:xfrm>
            <a:off x="7315200" y="2792784"/>
            <a:ext cx="7228114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5FF80C-2520-9E7C-EA49-D8FFF00D6B53}"/>
              </a:ext>
            </a:extLst>
          </p:cNvPr>
          <p:cNvSpPr/>
          <p:nvPr/>
        </p:nvSpPr>
        <p:spPr>
          <a:xfrm>
            <a:off x="7315197" y="2215842"/>
            <a:ext cx="722811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D3D340-A372-E0B3-52EE-0DBBBEA85662}"/>
              </a:ext>
            </a:extLst>
          </p:cNvPr>
          <p:cNvSpPr txBox="1"/>
          <p:nvPr/>
        </p:nvSpPr>
        <p:spPr>
          <a:xfrm>
            <a:off x="7315199" y="2265462"/>
            <a:ext cx="7228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s0046 (Kidneys)</a:t>
            </a:r>
          </a:p>
        </p:txBody>
      </p:sp>
      <p:pic>
        <p:nvPicPr>
          <p:cNvPr id="7" name="Picture 6" descr="A graph of a green sphere&#10;&#10;AI-generated content may be incorrect.">
            <a:extLst>
              <a:ext uri="{FF2B5EF4-FFF2-40B4-BE49-F238E27FC236}">
                <a16:creationId xmlns:a16="http://schemas.microsoft.com/office/drawing/2014/main" id="{CC0A41B9-9673-A42B-7C95-31F422D68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58"/>
          <a:stretch>
            <a:fillRect/>
          </a:stretch>
        </p:blipFill>
        <p:spPr>
          <a:xfrm>
            <a:off x="96824" y="2870419"/>
            <a:ext cx="3555457" cy="4766508"/>
          </a:xfrm>
          <a:prstGeom prst="rect">
            <a:avLst/>
          </a:prstGeom>
        </p:spPr>
      </p:pic>
      <p:pic>
        <p:nvPicPr>
          <p:cNvPr id="10" name="Picture 9" descr="A graph of a person's body&#10;&#10;AI-generated content may be incorrect.">
            <a:extLst>
              <a:ext uri="{FF2B5EF4-FFF2-40B4-BE49-F238E27FC236}">
                <a16:creationId xmlns:a16="http://schemas.microsoft.com/office/drawing/2014/main" id="{06F6B9C7-D9EA-DB9F-2930-E5662E6F65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58" r="2583"/>
          <a:stretch>
            <a:fillRect/>
          </a:stretch>
        </p:blipFill>
        <p:spPr>
          <a:xfrm>
            <a:off x="3824387" y="2992689"/>
            <a:ext cx="3283983" cy="4521967"/>
          </a:xfrm>
          <a:prstGeom prst="rect">
            <a:avLst/>
          </a:prstGeom>
        </p:spPr>
      </p:pic>
      <p:pic>
        <p:nvPicPr>
          <p:cNvPr id="14" name="Picture 13" descr="A map of the earth&#10;&#10;AI-generated content may be incorrect.">
            <a:extLst>
              <a:ext uri="{FF2B5EF4-FFF2-40B4-BE49-F238E27FC236}">
                <a16:creationId xmlns:a16="http://schemas.microsoft.com/office/drawing/2014/main" id="{C1E55B06-DD4F-B8A4-9705-C360E78F64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50" b="7005"/>
          <a:stretch>
            <a:fillRect/>
          </a:stretch>
        </p:blipFill>
        <p:spPr>
          <a:xfrm>
            <a:off x="7360533" y="3827687"/>
            <a:ext cx="3580518" cy="3814084"/>
          </a:xfrm>
          <a:prstGeom prst="rect">
            <a:avLst/>
          </a:prstGeom>
        </p:spPr>
      </p:pic>
      <p:pic>
        <p:nvPicPr>
          <p:cNvPr id="17" name="Picture 16" descr="A diagram of a human body&#10;&#10;AI-generated content may be incorrect.">
            <a:extLst>
              <a:ext uri="{FF2B5EF4-FFF2-40B4-BE49-F238E27FC236}">
                <a16:creationId xmlns:a16="http://schemas.microsoft.com/office/drawing/2014/main" id="{AD7D6A3C-8A40-1E3E-FC12-D4BFC79B1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1198"/>
          <a:stretch>
            <a:fillRect/>
          </a:stretch>
        </p:blipFill>
        <p:spPr>
          <a:xfrm>
            <a:off x="10904742" y="2827662"/>
            <a:ext cx="3581328" cy="33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57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3061-7F10-4E1D-0497-CC5F09766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106DA-5B4A-F8AA-4730-64669600520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05601-73E9-9642-0CF0-0624A6EBC0BE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9F107-FEFC-4168-A2EE-EC4FF74C64A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Kidneys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8C7534-0B98-9363-3891-2C37C26D5FD1}"/>
              </a:ext>
            </a:extLst>
          </p:cNvPr>
          <p:cNvSpPr/>
          <p:nvPr/>
        </p:nvSpPr>
        <p:spPr>
          <a:xfrm>
            <a:off x="87086" y="2797628"/>
            <a:ext cx="7021285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E6CB1CD-32A4-DF7A-1674-23834DBA0639}"/>
              </a:ext>
            </a:extLst>
          </p:cNvPr>
          <p:cNvSpPr/>
          <p:nvPr/>
        </p:nvSpPr>
        <p:spPr>
          <a:xfrm>
            <a:off x="87086" y="2220686"/>
            <a:ext cx="7021285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F02FB2-CD43-1AA2-BE09-7BA55FA1F087}"/>
              </a:ext>
            </a:extLst>
          </p:cNvPr>
          <p:cNvSpPr txBox="1"/>
          <p:nvPr/>
        </p:nvSpPr>
        <p:spPr>
          <a:xfrm>
            <a:off x="87086" y="2270306"/>
            <a:ext cx="70212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s0012 (Kidneys)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6BD522-3B16-BF21-F01C-8C7BF5175CA4}"/>
              </a:ext>
            </a:extLst>
          </p:cNvPr>
          <p:cNvSpPr/>
          <p:nvPr/>
        </p:nvSpPr>
        <p:spPr>
          <a:xfrm>
            <a:off x="7315200" y="2792784"/>
            <a:ext cx="7228114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4704CB-5D46-7AB6-499B-52DCB45E370F}"/>
              </a:ext>
            </a:extLst>
          </p:cNvPr>
          <p:cNvSpPr/>
          <p:nvPr/>
        </p:nvSpPr>
        <p:spPr>
          <a:xfrm>
            <a:off x="7315201" y="2215842"/>
            <a:ext cx="7228110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2DCA4-81CB-A1E5-855A-CF83A1D5BCDD}"/>
              </a:ext>
            </a:extLst>
          </p:cNvPr>
          <p:cNvSpPr txBox="1"/>
          <p:nvPr/>
        </p:nvSpPr>
        <p:spPr>
          <a:xfrm>
            <a:off x="7323513" y="2265462"/>
            <a:ext cx="72197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s0028 (Kidneys)</a:t>
            </a:r>
          </a:p>
        </p:txBody>
      </p:sp>
      <p:pic>
        <p:nvPicPr>
          <p:cNvPr id="6" name="Picture 5" descr="A graph of a person's brain&#10;&#10;AI-generated content may be incorrect.">
            <a:extLst>
              <a:ext uri="{FF2B5EF4-FFF2-40B4-BE49-F238E27FC236}">
                <a16:creationId xmlns:a16="http://schemas.microsoft.com/office/drawing/2014/main" id="{22B721FE-813E-92E7-0CFD-BEB698D71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58" r="2583"/>
          <a:stretch>
            <a:fillRect/>
          </a:stretch>
        </p:blipFill>
        <p:spPr>
          <a:xfrm>
            <a:off x="210153" y="3078728"/>
            <a:ext cx="3328184" cy="4523016"/>
          </a:xfrm>
          <a:prstGeom prst="rect">
            <a:avLst/>
          </a:prstGeom>
        </p:spPr>
      </p:pic>
      <p:pic>
        <p:nvPicPr>
          <p:cNvPr id="9" name="Picture 8" descr="A graph of a person's body&#10;&#10;AI-generated content may be incorrect.">
            <a:extLst>
              <a:ext uri="{FF2B5EF4-FFF2-40B4-BE49-F238E27FC236}">
                <a16:creationId xmlns:a16="http://schemas.microsoft.com/office/drawing/2014/main" id="{204B91A0-B485-208C-3EC7-CF5F2AF3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58" r="2349" b="1521"/>
          <a:stretch>
            <a:fillRect/>
          </a:stretch>
        </p:blipFill>
        <p:spPr>
          <a:xfrm>
            <a:off x="3745166" y="2832507"/>
            <a:ext cx="3328184" cy="4484200"/>
          </a:xfrm>
          <a:prstGeom prst="rect">
            <a:avLst/>
          </a:prstGeom>
        </p:spPr>
      </p:pic>
      <p:pic>
        <p:nvPicPr>
          <p:cNvPr id="12" name="Picture 11" descr="A graph of a human body&#10;&#10;AI-generated content may be incorrect.">
            <a:extLst>
              <a:ext uri="{FF2B5EF4-FFF2-40B4-BE49-F238E27FC236}">
                <a16:creationId xmlns:a16="http://schemas.microsoft.com/office/drawing/2014/main" id="{05DC5F8F-3A45-76ED-854A-208A7A2287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58" r="2349" b="1283"/>
          <a:stretch>
            <a:fillRect/>
          </a:stretch>
        </p:blipFill>
        <p:spPr>
          <a:xfrm>
            <a:off x="7429264" y="2862846"/>
            <a:ext cx="3499992" cy="4704018"/>
          </a:xfrm>
          <a:prstGeom prst="rect">
            <a:avLst/>
          </a:prstGeom>
        </p:spPr>
      </p:pic>
      <p:pic>
        <p:nvPicPr>
          <p:cNvPr id="15" name="Picture 14" descr="A graph of a brain&#10;&#10;AI-generated content may be incorrect.">
            <a:extLst>
              <a:ext uri="{FF2B5EF4-FFF2-40B4-BE49-F238E27FC236}">
                <a16:creationId xmlns:a16="http://schemas.microsoft.com/office/drawing/2014/main" id="{31BB31F8-EC4E-69D5-4CD3-6D36325C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90" t="1" r="2350" b="1257"/>
          <a:stretch>
            <a:fillRect/>
          </a:stretch>
        </p:blipFill>
        <p:spPr>
          <a:xfrm>
            <a:off x="10986289" y="2886551"/>
            <a:ext cx="3499992" cy="47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25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0004_A_16x9.pptx" id="{1EFF0B4C-A01C-CF4D-9DD2-C3955CF36106}" vid="{DB49DDB5-AF63-2F47-A444-457006139D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5ce1208-e929-4ec4-be64-9138d78922c0}" enabled="1" method="Standard" siteId="{22340fa8-9226-4871-b677-d3b3e377af72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sjgs-ppt-0004-a-16x9</Template>
  <TotalTime>5583</TotalTime>
  <Words>334</Words>
  <Application>Microsoft Office PowerPoint</Application>
  <PresentationFormat>Custom</PresentationFormat>
  <Paragraphs>56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Sarkar, Suryadipto</dc:creator>
  <cp:lastModifiedBy>Sarkar, Suryadipto</cp:lastModifiedBy>
  <cp:revision>73</cp:revision>
  <dcterms:created xsi:type="dcterms:W3CDTF">2025-08-28T16:18:41Z</dcterms:created>
  <dcterms:modified xsi:type="dcterms:W3CDTF">2026-01-20T19:06:35Z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Theme:3</vt:lpwstr>
  </property>
  <property fmtid="{D5CDD505-2E9C-101B-9397-08002B2CF9AE}" pid="3" name="ClassificationContentMarkingFooterText">
    <vt:lpwstr>St. Jude - Confidential</vt:lpwstr>
  </property>
</Properties>
</file>